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4" r:id="rId5"/>
    <p:sldId id="256" r:id="rId6"/>
    <p:sldId id="263" r:id="rId7"/>
    <p:sldId id="262" r:id="rId8"/>
    <p:sldId id="261" r:id="rId9"/>
    <p:sldId id="260" r:id="rId10"/>
    <p:sldId id="265" r:id="rId11"/>
    <p:sldId id="266" r:id="rId12"/>
    <p:sldId id="257" r:id="rId13"/>
    <p:sldId id="267" r:id="rId14"/>
    <p:sldId id="268" r:id="rId15"/>
    <p:sldId id="270" r:id="rId16"/>
    <p:sldId id="258" r:id="rId17"/>
    <p:sldId id="269" r:id="rId18"/>
    <p:sldId id="271" r:id="rId19"/>
    <p:sldId id="259" r:id="rId20"/>
    <p:sldId id="273" r:id="rId21"/>
    <p:sldId id="272" r:id="rId22"/>
  </p:sldIdLst>
  <p:sldSz cx="10077450" cy="10077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 varScale="1">
        <p:scale>
          <a:sx n="71" d="100"/>
          <a:sy n="71" d="100"/>
        </p:scale>
        <p:origin x="2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809" y="1649250"/>
            <a:ext cx="8565833" cy="3508446"/>
          </a:xfrm>
        </p:spPr>
        <p:txBody>
          <a:bodyPr anchor="b"/>
          <a:lstStyle>
            <a:lvl1pPr algn="ctr">
              <a:defRPr sz="6613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81" y="5292995"/>
            <a:ext cx="7558088" cy="2433050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880" indent="0" algn="ctr">
              <a:buNone/>
              <a:defRPr sz="2204"/>
            </a:lvl2pPr>
            <a:lvl3pPr marL="1007760" indent="0" algn="ctr">
              <a:buNone/>
              <a:defRPr sz="1984"/>
            </a:lvl3pPr>
            <a:lvl4pPr marL="1511640" indent="0" algn="ctr">
              <a:buNone/>
              <a:defRPr sz="1763"/>
            </a:lvl4pPr>
            <a:lvl5pPr marL="2015520" indent="0" algn="ctr">
              <a:buNone/>
              <a:defRPr sz="1763"/>
            </a:lvl5pPr>
            <a:lvl6pPr marL="2519401" indent="0" algn="ctr">
              <a:buNone/>
              <a:defRPr sz="1763"/>
            </a:lvl6pPr>
            <a:lvl7pPr marL="3023281" indent="0" algn="ctr">
              <a:buNone/>
              <a:defRPr sz="1763"/>
            </a:lvl7pPr>
            <a:lvl8pPr marL="3527161" indent="0" algn="ctr">
              <a:buNone/>
              <a:defRPr sz="1763"/>
            </a:lvl8pPr>
            <a:lvl9pPr marL="4031041" indent="0" algn="ctr">
              <a:buNone/>
              <a:defRPr sz="1763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E98C-1748-3A42-A0AF-5BCC6BE63528}" type="datetimeFigureOut">
              <a:rPr lang="fr-US" smtClean="0"/>
              <a:t>07/11/2024</a:t>
            </a:fld>
            <a:endParaRPr lang="fr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06C7-06A1-7249-B369-74C8AB1B00A0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409777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E98C-1748-3A42-A0AF-5BCC6BE63528}" type="datetimeFigureOut">
              <a:rPr lang="fr-US" smtClean="0"/>
              <a:t>07/11/2024</a:t>
            </a:fld>
            <a:endParaRPr lang="fr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06C7-06A1-7249-B369-74C8AB1B00A0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89357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1676" y="536531"/>
            <a:ext cx="2172950" cy="85401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825" y="536531"/>
            <a:ext cx="6392882" cy="85401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E98C-1748-3A42-A0AF-5BCC6BE63528}" type="datetimeFigureOut">
              <a:rPr lang="fr-US" smtClean="0"/>
              <a:t>07/11/2024</a:t>
            </a:fld>
            <a:endParaRPr lang="fr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06C7-06A1-7249-B369-74C8AB1B00A0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06336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E98C-1748-3A42-A0AF-5BCC6BE63528}" type="datetimeFigureOut">
              <a:rPr lang="fr-US" smtClean="0"/>
              <a:t>07/11/2024</a:t>
            </a:fld>
            <a:endParaRPr lang="fr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06C7-06A1-7249-B369-74C8AB1B00A0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26590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576" y="2512367"/>
            <a:ext cx="8691801" cy="4191939"/>
          </a:xfrm>
        </p:spPr>
        <p:txBody>
          <a:bodyPr anchor="b"/>
          <a:lstStyle>
            <a:lvl1pPr>
              <a:defRPr sz="6613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576" y="6743963"/>
            <a:ext cx="8691801" cy="2204441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/>
                </a:solidFill>
              </a:defRPr>
            </a:lvl1pPr>
            <a:lvl2pPr marL="503880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2pPr>
            <a:lvl3pPr marL="100776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640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4pPr>
            <a:lvl5pPr marL="2015520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5pPr>
            <a:lvl6pPr marL="251940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6pPr>
            <a:lvl7pPr marL="302328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7pPr>
            <a:lvl8pPr marL="352716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8pPr>
            <a:lvl9pPr marL="403104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E98C-1748-3A42-A0AF-5BCC6BE63528}" type="datetimeFigureOut">
              <a:rPr lang="fr-US" smtClean="0"/>
              <a:t>07/11/2024</a:t>
            </a:fld>
            <a:endParaRPr lang="fr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06C7-06A1-7249-B369-74C8AB1B00A0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29467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825" y="2682655"/>
            <a:ext cx="4282916" cy="639404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1709" y="2682655"/>
            <a:ext cx="4282916" cy="639404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E98C-1748-3A42-A0AF-5BCC6BE63528}" type="datetimeFigureOut">
              <a:rPr lang="fr-US" smtClean="0"/>
              <a:t>07/11/2024</a:t>
            </a:fld>
            <a:endParaRPr lang="fr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06C7-06A1-7249-B369-74C8AB1B00A0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42127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37" y="536533"/>
            <a:ext cx="8691801" cy="194784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138" y="2470376"/>
            <a:ext cx="4263233" cy="1210693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880" indent="0">
              <a:buNone/>
              <a:defRPr sz="2204" b="1"/>
            </a:lvl2pPr>
            <a:lvl3pPr marL="1007760" indent="0">
              <a:buNone/>
              <a:defRPr sz="1984" b="1"/>
            </a:lvl3pPr>
            <a:lvl4pPr marL="1511640" indent="0">
              <a:buNone/>
              <a:defRPr sz="1763" b="1"/>
            </a:lvl4pPr>
            <a:lvl5pPr marL="2015520" indent="0">
              <a:buNone/>
              <a:defRPr sz="1763" b="1"/>
            </a:lvl5pPr>
            <a:lvl6pPr marL="2519401" indent="0">
              <a:buNone/>
              <a:defRPr sz="1763" b="1"/>
            </a:lvl6pPr>
            <a:lvl7pPr marL="3023281" indent="0">
              <a:buNone/>
              <a:defRPr sz="1763" b="1"/>
            </a:lvl7pPr>
            <a:lvl8pPr marL="3527161" indent="0">
              <a:buNone/>
              <a:defRPr sz="1763" b="1"/>
            </a:lvl8pPr>
            <a:lvl9pPr marL="4031041" indent="0">
              <a:buNone/>
              <a:defRPr sz="176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138" y="3681069"/>
            <a:ext cx="4263233" cy="541429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1710" y="2470376"/>
            <a:ext cx="4284229" cy="1210693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880" indent="0">
              <a:buNone/>
              <a:defRPr sz="2204" b="1"/>
            </a:lvl2pPr>
            <a:lvl3pPr marL="1007760" indent="0">
              <a:buNone/>
              <a:defRPr sz="1984" b="1"/>
            </a:lvl3pPr>
            <a:lvl4pPr marL="1511640" indent="0">
              <a:buNone/>
              <a:defRPr sz="1763" b="1"/>
            </a:lvl4pPr>
            <a:lvl5pPr marL="2015520" indent="0">
              <a:buNone/>
              <a:defRPr sz="1763" b="1"/>
            </a:lvl5pPr>
            <a:lvl6pPr marL="2519401" indent="0">
              <a:buNone/>
              <a:defRPr sz="1763" b="1"/>
            </a:lvl6pPr>
            <a:lvl7pPr marL="3023281" indent="0">
              <a:buNone/>
              <a:defRPr sz="1763" b="1"/>
            </a:lvl7pPr>
            <a:lvl8pPr marL="3527161" indent="0">
              <a:buNone/>
              <a:defRPr sz="1763" b="1"/>
            </a:lvl8pPr>
            <a:lvl9pPr marL="4031041" indent="0">
              <a:buNone/>
              <a:defRPr sz="176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1710" y="3681069"/>
            <a:ext cx="4284229" cy="541429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E98C-1748-3A42-A0AF-5BCC6BE63528}" type="datetimeFigureOut">
              <a:rPr lang="fr-US" smtClean="0"/>
              <a:t>07/11/2024</a:t>
            </a:fld>
            <a:endParaRPr lang="fr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06C7-06A1-7249-B369-74C8AB1B00A0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8617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E98C-1748-3A42-A0AF-5BCC6BE63528}" type="datetimeFigureOut">
              <a:rPr lang="fr-US" smtClean="0"/>
              <a:t>07/11/2024</a:t>
            </a:fld>
            <a:endParaRPr lang="fr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06C7-06A1-7249-B369-74C8AB1B00A0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84210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E98C-1748-3A42-A0AF-5BCC6BE63528}" type="datetimeFigureOut">
              <a:rPr lang="fr-US" smtClean="0"/>
              <a:t>07/11/2024</a:t>
            </a:fld>
            <a:endParaRPr lang="fr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06C7-06A1-7249-B369-74C8AB1B00A0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71727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37" y="671830"/>
            <a:ext cx="3250240" cy="2351405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229" y="1450968"/>
            <a:ext cx="5101709" cy="7161521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5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137" y="3023235"/>
            <a:ext cx="3250240" cy="5600917"/>
          </a:xfrm>
        </p:spPr>
        <p:txBody>
          <a:bodyPr/>
          <a:lstStyle>
            <a:lvl1pPr marL="0" indent="0">
              <a:buNone/>
              <a:defRPr sz="1763"/>
            </a:lvl1pPr>
            <a:lvl2pPr marL="503880" indent="0">
              <a:buNone/>
              <a:defRPr sz="1543"/>
            </a:lvl2pPr>
            <a:lvl3pPr marL="1007760" indent="0">
              <a:buNone/>
              <a:defRPr sz="1323"/>
            </a:lvl3pPr>
            <a:lvl4pPr marL="1511640" indent="0">
              <a:buNone/>
              <a:defRPr sz="1102"/>
            </a:lvl4pPr>
            <a:lvl5pPr marL="2015520" indent="0">
              <a:buNone/>
              <a:defRPr sz="1102"/>
            </a:lvl5pPr>
            <a:lvl6pPr marL="2519401" indent="0">
              <a:buNone/>
              <a:defRPr sz="1102"/>
            </a:lvl6pPr>
            <a:lvl7pPr marL="3023281" indent="0">
              <a:buNone/>
              <a:defRPr sz="1102"/>
            </a:lvl7pPr>
            <a:lvl8pPr marL="3527161" indent="0">
              <a:buNone/>
              <a:defRPr sz="1102"/>
            </a:lvl8pPr>
            <a:lvl9pPr marL="4031041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E98C-1748-3A42-A0AF-5BCC6BE63528}" type="datetimeFigureOut">
              <a:rPr lang="fr-US" smtClean="0"/>
              <a:t>07/11/2024</a:t>
            </a:fld>
            <a:endParaRPr lang="fr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06C7-06A1-7249-B369-74C8AB1B00A0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51188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37" y="671830"/>
            <a:ext cx="3250240" cy="2351405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4229" y="1450968"/>
            <a:ext cx="5101709" cy="7161521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880" indent="0">
              <a:buNone/>
              <a:defRPr sz="3086"/>
            </a:lvl2pPr>
            <a:lvl3pPr marL="1007760" indent="0">
              <a:buNone/>
              <a:defRPr sz="2645"/>
            </a:lvl3pPr>
            <a:lvl4pPr marL="1511640" indent="0">
              <a:buNone/>
              <a:defRPr sz="2204"/>
            </a:lvl4pPr>
            <a:lvl5pPr marL="2015520" indent="0">
              <a:buNone/>
              <a:defRPr sz="2204"/>
            </a:lvl5pPr>
            <a:lvl6pPr marL="2519401" indent="0">
              <a:buNone/>
              <a:defRPr sz="2204"/>
            </a:lvl6pPr>
            <a:lvl7pPr marL="3023281" indent="0">
              <a:buNone/>
              <a:defRPr sz="2204"/>
            </a:lvl7pPr>
            <a:lvl8pPr marL="3527161" indent="0">
              <a:buNone/>
              <a:defRPr sz="2204"/>
            </a:lvl8pPr>
            <a:lvl9pPr marL="4031041" indent="0">
              <a:buNone/>
              <a:defRPr sz="2204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137" y="3023235"/>
            <a:ext cx="3250240" cy="5600917"/>
          </a:xfrm>
        </p:spPr>
        <p:txBody>
          <a:bodyPr/>
          <a:lstStyle>
            <a:lvl1pPr marL="0" indent="0">
              <a:buNone/>
              <a:defRPr sz="1763"/>
            </a:lvl1pPr>
            <a:lvl2pPr marL="503880" indent="0">
              <a:buNone/>
              <a:defRPr sz="1543"/>
            </a:lvl2pPr>
            <a:lvl3pPr marL="1007760" indent="0">
              <a:buNone/>
              <a:defRPr sz="1323"/>
            </a:lvl3pPr>
            <a:lvl4pPr marL="1511640" indent="0">
              <a:buNone/>
              <a:defRPr sz="1102"/>
            </a:lvl4pPr>
            <a:lvl5pPr marL="2015520" indent="0">
              <a:buNone/>
              <a:defRPr sz="1102"/>
            </a:lvl5pPr>
            <a:lvl6pPr marL="2519401" indent="0">
              <a:buNone/>
              <a:defRPr sz="1102"/>
            </a:lvl6pPr>
            <a:lvl7pPr marL="3023281" indent="0">
              <a:buNone/>
              <a:defRPr sz="1102"/>
            </a:lvl7pPr>
            <a:lvl8pPr marL="3527161" indent="0">
              <a:buNone/>
              <a:defRPr sz="1102"/>
            </a:lvl8pPr>
            <a:lvl9pPr marL="4031041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E98C-1748-3A42-A0AF-5BCC6BE63528}" type="datetimeFigureOut">
              <a:rPr lang="fr-US" smtClean="0"/>
              <a:t>07/11/2024</a:t>
            </a:fld>
            <a:endParaRPr lang="fr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06C7-06A1-7249-B369-74C8AB1B00A0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49448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825" y="536533"/>
            <a:ext cx="8691801" cy="1947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5" y="2682655"/>
            <a:ext cx="8691801" cy="6394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825" y="9340305"/>
            <a:ext cx="2267426" cy="536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6E98C-1748-3A42-A0AF-5BCC6BE63528}" type="datetimeFigureOut">
              <a:rPr lang="fr-US" smtClean="0"/>
              <a:t>07/11/2024</a:t>
            </a:fld>
            <a:endParaRPr lang="fr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8156" y="9340305"/>
            <a:ext cx="3401139" cy="536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7199" y="9340305"/>
            <a:ext cx="2267426" cy="536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806C7-06A1-7249-B369-74C8AB1B00A0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7703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760" rtl="0" eaLnBrk="1" latinLnBrk="0" hangingPunct="1">
        <a:lnSpc>
          <a:spcPct val="90000"/>
        </a:lnSpc>
        <a:spcBef>
          <a:spcPct val="0"/>
        </a:spcBef>
        <a:buNone/>
        <a:defRPr sz="48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40" indent="-251940" algn="l" defTabSz="1007760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820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700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3pPr>
      <a:lvl4pPr marL="1763580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461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341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221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101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2981" indent="-251940" algn="l" defTabSz="100776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880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760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640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520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401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281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161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041" algn="l" defTabSz="1007760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affiche, nuage, habits&#10;&#10;Description générée automatiquement">
            <a:extLst>
              <a:ext uri="{FF2B5EF4-FFF2-40B4-BE49-F238E27FC236}">
                <a16:creationId xmlns:a16="http://schemas.microsoft.com/office/drawing/2014/main" id="{7852666E-40CF-88F4-6E3E-9ECA682B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10077450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4CE0A33-E617-B68E-BC99-6A93B10CDB6F}"/>
              </a:ext>
            </a:extLst>
          </p:cNvPr>
          <p:cNvSpPr/>
          <p:nvPr/>
        </p:nvSpPr>
        <p:spPr>
          <a:xfrm>
            <a:off x="2438960" y="7691718"/>
            <a:ext cx="5199529" cy="896471"/>
          </a:xfrm>
          <a:prstGeom prst="roundRect">
            <a:avLst/>
          </a:prstGeom>
          <a:solidFill>
            <a:srgbClr val="DE42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PUBLICATIONS </a:t>
            </a:r>
          </a:p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RÉSEAUX SOCIAUX</a:t>
            </a:r>
          </a:p>
        </p:txBody>
      </p:sp>
    </p:spTree>
    <p:extLst>
      <p:ext uri="{BB962C8B-B14F-4D97-AF65-F5344CB8AC3E}">
        <p14:creationId xmlns:p14="http://schemas.microsoft.com/office/powerpoint/2010/main" val="77327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592229F4-EE6E-21C3-1EFF-7473DDC1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1007745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48FC4BEB-A4D4-FD19-2C90-CF923BF97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81" y="5240241"/>
            <a:ext cx="7558088" cy="1160559"/>
          </a:xfrm>
        </p:spPr>
        <p:txBody>
          <a:bodyPr>
            <a:normAutofit/>
          </a:bodyPr>
          <a:lstStyle/>
          <a:p>
            <a:endParaRPr lang="fr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0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51A997F7-E6E6-BE9B-79A7-6CEE273210DF}"/>
              </a:ext>
            </a:extLst>
          </p:cNvPr>
          <p:cNvSpPr txBox="1"/>
          <p:nvPr/>
        </p:nvSpPr>
        <p:spPr>
          <a:xfrm>
            <a:off x="574430" y="2514957"/>
            <a:ext cx="8928589" cy="2893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US" sz="2400" b="1"/>
              <a:t>CREATION n°3</a:t>
            </a:r>
          </a:p>
          <a:p>
            <a:pPr algn="ctr"/>
            <a:endParaRPr lang="fr-US" sz="2400">
              <a:cs typeface="Calibri"/>
            </a:endParaRPr>
          </a:p>
          <a:p>
            <a:pPr algn="ctr"/>
            <a:endParaRPr lang="fr-US" sz="2000" i="1"/>
          </a:p>
          <a:p>
            <a:pPr algn="ctr"/>
            <a:r>
              <a:rPr lang="fr-FR" sz="2400"/>
              <a:t>Texte de la légende qui accompagne les 3 images </a:t>
            </a:r>
            <a:r>
              <a:rPr lang="fr-US" sz="2400"/>
              <a:t>: </a:t>
            </a:r>
            <a:endParaRPr lang="fr-US" sz="2400">
              <a:cs typeface="Calibri"/>
            </a:endParaRPr>
          </a:p>
          <a:p>
            <a:pPr algn="ctr"/>
            <a:endParaRPr lang="fr-FR" sz="240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r>
              <a:rPr lang="fr-FR" sz="18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Les #VeryWoodMetiers sont si satisfaisants que vous rêvez déjà de la Journée </a:t>
            </a:r>
            <a:r>
              <a:rPr lang="fr-FR" b="1" kern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Portes Ouvertes </a:t>
            </a:r>
            <a:r>
              <a:rPr lang="fr-FR" sz="18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que l’on prépare. RDV le </a:t>
            </a:r>
            <a:r>
              <a:rPr lang="fr-FR" sz="2400" b="1" kern="0">
                <a:solidFill>
                  <a:srgbClr val="FFC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/à compléter/</a:t>
            </a:r>
            <a:r>
              <a:rPr lang="fr-FR" sz="24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fr-FR" sz="18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octobre !</a:t>
            </a:r>
            <a:r>
              <a:rPr lang="fr-FR" b="1" kern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fr-US" sz="1800" kern="100">
              <a:effectLst/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Et pour découvrir le programme des animations, c’est ici</a:t>
            </a:r>
            <a:r>
              <a:rPr lang="fr-FR" sz="1800">
                <a:solidFill>
                  <a:srgbClr val="21212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fr-FR" sz="1800" b="1">
                <a:solidFill>
                  <a:srgbClr val="000000"/>
                </a:solidFill>
                <a:effectLst/>
                <a:latin typeface="Apple Color Emoji"/>
                <a:ea typeface="Times New Roman" panose="02020603050405020304" pitchFamily="18" charset="0"/>
                <a:cs typeface="Apple Color Emoji" pitchFamily="2" charset="0"/>
              </a:rPr>
              <a:t>👉</a:t>
            </a:r>
            <a:r>
              <a:rPr lang="fr-FR" sz="1800" b="1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verywoodmetiers.fr</a:t>
            </a:r>
            <a:r>
              <a:rPr lang="fr-US" sz="2400"/>
              <a:t> </a:t>
            </a:r>
            <a:endParaRPr lang="fr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02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olice, Bleu électrique, Graphique&#10;&#10;Description générée automatiquement">
            <a:extLst>
              <a:ext uri="{FF2B5EF4-FFF2-40B4-BE49-F238E27FC236}">
                <a16:creationId xmlns:a16="http://schemas.microsoft.com/office/drawing/2014/main" id="{69D4B6B6-1015-A6B1-2C13-08C68C5D0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100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habits, capture d’écran, personne, intérieur&#10;&#10;Description générée automatiquement">
            <a:extLst>
              <a:ext uri="{FF2B5EF4-FFF2-40B4-BE49-F238E27FC236}">
                <a16:creationId xmlns:a16="http://schemas.microsoft.com/office/drawing/2014/main" id="{318A7F13-E8F7-E40C-27A2-1B60BBDD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100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10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olice, logo, graphisme&#10;&#10;Description générée automatiquement">
            <a:extLst>
              <a:ext uri="{FF2B5EF4-FFF2-40B4-BE49-F238E27FC236}">
                <a16:creationId xmlns:a16="http://schemas.microsoft.com/office/drawing/2014/main" id="{BEBB2943-952F-FFB8-D496-E381C545C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1007745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48FC4BEB-A4D4-FD19-2C90-CF923BF97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81" y="5240241"/>
            <a:ext cx="7558088" cy="1160559"/>
          </a:xfrm>
        </p:spPr>
        <p:txBody>
          <a:bodyPr>
            <a:normAutofit/>
          </a:bodyPr>
          <a:lstStyle/>
          <a:p>
            <a:endParaRPr lang="fr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43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51A997F7-E6E6-BE9B-79A7-6CEE273210DF}"/>
              </a:ext>
            </a:extLst>
          </p:cNvPr>
          <p:cNvSpPr txBox="1"/>
          <p:nvPr/>
        </p:nvSpPr>
        <p:spPr>
          <a:xfrm>
            <a:off x="574430" y="2514957"/>
            <a:ext cx="8928589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US" sz="2400" b="1"/>
              <a:t>CREATION n°4</a:t>
            </a:r>
          </a:p>
          <a:p>
            <a:pPr algn="ctr"/>
            <a:endParaRPr lang="fr-US" sz="2400">
              <a:cs typeface="Calibri"/>
            </a:endParaRPr>
          </a:p>
          <a:p>
            <a:pPr algn="ctr"/>
            <a:endParaRPr lang="fr-US" sz="2400">
              <a:cs typeface="Calibri"/>
            </a:endParaRPr>
          </a:p>
          <a:p>
            <a:pPr algn="ctr"/>
            <a:r>
              <a:rPr lang="fr-FR" sz="2400"/>
              <a:t>Texte de la légende qui accompagne les 3 images </a:t>
            </a:r>
            <a:r>
              <a:rPr lang="fr-US" sz="2400"/>
              <a:t>: </a:t>
            </a:r>
            <a:endParaRPr lang="fr-US" sz="2400">
              <a:cs typeface="Calibri"/>
            </a:endParaRPr>
          </a:p>
          <a:p>
            <a:pPr algn="ctr"/>
            <a:endParaRPr lang="fr-FR" sz="240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r>
              <a:rPr lang="fr-FR" sz="18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Ne vous plantez pas et choisissez les #VeryWoodMetiers en participant à notre Journée </a:t>
            </a:r>
            <a:r>
              <a:rPr lang="fr-FR" b="1" kern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Portes Ouvertes</a:t>
            </a:r>
            <a:r>
              <a:rPr lang="fr-FR" sz="18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. RDV le </a:t>
            </a:r>
            <a:r>
              <a:rPr lang="fr-FR" sz="2400" b="1" kern="0">
                <a:solidFill>
                  <a:srgbClr val="FFC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/à compléter/</a:t>
            </a:r>
            <a:r>
              <a:rPr lang="fr-FR" sz="24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fr-FR" sz="18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octobre !</a:t>
            </a:r>
            <a:r>
              <a:rPr lang="fr-FR" b="1" kern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fr-US" sz="1800" kern="100">
              <a:effectLst/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Et pour découvrir le programme des animations, c’est ici</a:t>
            </a:r>
            <a:r>
              <a:rPr lang="fr-FR" sz="1800">
                <a:solidFill>
                  <a:srgbClr val="21212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fr-FR" sz="1800" b="1">
                <a:solidFill>
                  <a:srgbClr val="000000"/>
                </a:solidFill>
                <a:effectLst/>
                <a:latin typeface="Apple Color Emoji"/>
                <a:ea typeface="Times New Roman" panose="02020603050405020304" pitchFamily="18" charset="0"/>
                <a:cs typeface="Apple Color Emoji" pitchFamily="2" charset="0"/>
              </a:rPr>
              <a:t>👉</a:t>
            </a:r>
            <a:r>
              <a:rPr lang="fr-FR" sz="1800" b="1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verywoodmetiers.fr</a:t>
            </a:r>
            <a:endParaRPr lang="fr-US"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084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B9AE0B4F-1526-2B95-4D96-F931D9F7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100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5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nimation japonaise, affiche, dessin humoristique&#10;&#10;Description générée automatiquement">
            <a:extLst>
              <a:ext uri="{FF2B5EF4-FFF2-40B4-BE49-F238E27FC236}">
                <a16:creationId xmlns:a16="http://schemas.microsoft.com/office/drawing/2014/main" id="{61CDBB37-CD79-647E-2849-EDCB31F94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100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83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5B1D84DE-DD15-75E4-CD88-65AD98A0E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1007745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48FC4BEB-A4D4-FD19-2C90-CF923BF97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81" y="5240241"/>
            <a:ext cx="7558088" cy="1160559"/>
          </a:xfrm>
        </p:spPr>
        <p:txBody>
          <a:bodyPr>
            <a:normAutofit/>
          </a:bodyPr>
          <a:lstStyle/>
          <a:p>
            <a:endParaRPr lang="fr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8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51A997F7-E6E6-BE9B-79A7-6CEE273210DF}"/>
              </a:ext>
            </a:extLst>
          </p:cNvPr>
          <p:cNvSpPr txBox="1"/>
          <p:nvPr/>
        </p:nvSpPr>
        <p:spPr>
          <a:xfrm>
            <a:off x="457703" y="430083"/>
            <a:ext cx="892858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b="1" i="0" u="none" strike="noStrike" dirty="0">
                <a:solidFill>
                  <a:srgbClr val="2900BF"/>
                </a:solidFill>
                <a:effectLst/>
                <a:latin typeface="Poppins"/>
                <a:cs typeface="Poppins"/>
              </a:rPr>
              <a:t>Des publications prêtes à l’emploi pour </a:t>
            </a:r>
            <a:r>
              <a:rPr lang="fr-FR" sz="2400" b="1" dirty="0">
                <a:solidFill>
                  <a:srgbClr val="2900BF"/>
                </a:solidFill>
                <a:latin typeface="Poppins"/>
                <a:cs typeface="Poppins"/>
              </a:rPr>
              <a:t>relais sur vos comptes </a:t>
            </a:r>
            <a:r>
              <a:rPr lang="fr-FR" sz="2400" b="1" i="0" u="none" strike="noStrike" dirty="0">
                <a:solidFill>
                  <a:srgbClr val="2900BF"/>
                </a:solidFill>
                <a:effectLst/>
                <a:latin typeface="Poppins"/>
                <a:cs typeface="Poppins"/>
              </a:rPr>
              <a:t>Instagram/ Facebook et LinkedIn.</a:t>
            </a:r>
            <a:r>
              <a:rPr lang="fr-FR" sz="2400" b="0" i="0" dirty="0">
                <a:solidFill>
                  <a:srgbClr val="2900BF"/>
                </a:solidFill>
                <a:effectLst/>
                <a:latin typeface="Poppins"/>
                <a:cs typeface="Poppins"/>
              </a:rPr>
              <a:t>​</a:t>
            </a:r>
            <a:endParaRPr lang="fr-US" sz="2400" dirty="0">
              <a:latin typeface="Poppins"/>
              <a:cs typeface="Poppin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3AECAE7-701F-21AD-B213-0C8D131CA3B1}"/>
              </a:ext>
            </a:extLst>
          </p:cNvPr>
          <p:cNvSpPr txBox="1"/>
          <p:nvPr/>
        </p:nvSpPr>
        <p:spPr>
          <a:xfrm>
            <a:off x="457703" y="2317173"/>
            <a:ext cx="8928589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a typeface="+mn-lt"/>
                <a:cs typeface="+mn-lt"/>
              </a:rPr>
              <a:t>4 </a:t>
            </a:r>
            <a:r>
              <a:rPr lang="en-US" sz="2400" b="1" err="1">
                <a:solidFill>
                  <a:srgbClr val="000000"/>
                </a:solidFill>
                <a:ea typeface="+mn-lt"/>
                <a:cs typeface="+mn-lt"/>
              </a:rPr>
              <a:t>créations</a:t>
            </a:r>
            <a:r>
              <a:rPr lang="en-US" sz="2400" b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400" b="1" err="1">
                <a:solidFill>
                  <a:srgbClr val="000000"/>
                </a:solidFill>
                <a:ea typeface="+mn-lt"/>
                <a:cs typeface="+mn-lt"/>
              </a:rPr>
              <a:t>proposées</a:t>
            </a:r>
            <a:r>
              <a:rPr lang="en-US" sz="2400" b="1">
                <a:solidFill>
                  <a:srgbClr val="000000"/>
                </a:solidFill>
                <a:ea typeface="+mn-lt"/>
                <a:cs typeface="+mn-lt"/>
              </a:rPr>
              <a:t> de 3 </a:t>
            </a:r>
            <a:r>
              <a:rPr lang="en-US" sz="2400" b="1" err="1">
                <a:solidFill>
                  <a:srgbClr val="000000"/>
                </a:solidFill>
                <a:ea typeface="+mn-lt"/>
                <a:cs typeface="+mn-lt"/>
              </a:rPr>
              <a:t>écrans</a:t>
            </a:r>
            <a:r>
              <a:rPr lang="en-US" sz="2400" b="1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000000"/>
                </a:solidFill>
                <a:ea typeface="+mn-lt"/>
                <a:cs typeface="+mn-lt"/>
              </a:rPr>
              <a:t>chacune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, </a:t>
            </a:r>
            <a:endParaRPr lang="fr-FR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ces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écrans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sont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 à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publier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dans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l’ordre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comme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présenté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 – après exportation des pages de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ce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document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en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jpeg</a:t>
            </a:r>
            <a:endParaRPr lang="fr-FR">
              <a:cs typeface="Calibri"/>
            </a:endParaRPr>
          </a:p>
          <a:p>
            <a:endParaRPr lang="en-US" sz="24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Le dernier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écran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contient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une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zone de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texte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à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compléter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par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vos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soins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afin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d’ajouter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la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ou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les date(s) de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vos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 Portes Ouvertes </a:t>
            </a:r>
            <a:endParaRPr lang="en-US"/>
          </a:p>
          <a:p>
            <a:r>
              <a:rPr lang="en-US" sz="2000">
                <a:ea typeface="+mn-lt"/>
                <a:cs typeface="+mn-lt"/>
              </a:rPr>
              <a:t>👉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000" i="1" err="1">
                <a:solidFill>
                  <a:srgbClr val="000000"/>
                </a:solidFill>
                <a:ea typeface="+mn-lt"/>
                <a:cs typeface="+mn-lt"/>
              </a:rPr>
              <a:t>typographie</a:t>
            </a:r>
            <a:r>
              <a:rPr lang="en-US" sz="2000" i="1">
                <a:solidFill>
                  <a:srgbClr val="000000"/>
                </a:solidFill>
                <a:ea typeface="+mn-lt"/>
                <a:cs typeface="+mn-lt"/>
              </a:rPr>
              <a:t> Arial à </a:t>
            </a:r>
            <a:r>
              <a:rPr lang="en-US" sz="2000" i="1" err="1">
                <a:solidFill>
                  <a:srgbClr val="000000"/>
                </a:solidFill>
                <a:ea typeface="+mn-lt"/>
                <a:cs typeface="+mn-lt"/>
              </a:rPr>
              <a:t>utiliser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 i="1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400" u="sng">
                <a:solidFill>
                  <a:srgbClr val="000000"/>
                </a:solidFill>
                <a:latin typeface="Calibri"/>
                <a:cs typeface="Calibri"/>
              </a:rPr>
              <a:t>Comment exporter les images suite à </a:t>
            </a:r>
            <a:r>
              <a:rPr lang="en-US" sz="2400" u="sng" err="1">
                <a:solidFill>
                  <a:srgbClr val="000000"/>
                </a:solidFill>
                <a:latin typeface="Calibri"/>
                <a:cs typeface="Calibri"/>
              </a:rPr>
              <a:t>mes</a:t>
            </a:r>
            <a:r>
              <a:rPr lang="en-US" sz="2400" u="sng">
                <a:solidFill>
                  <a:srgbClr val="000000"/>
                </a:solidFill>
                <a:latin typeface="Calibri"/>
                <a:cs typeface="Calibri"/>
              </a:rPr>
              <a:t> modifications ?</a:t>
            </a:r>
            <a:endParaRPr lang="en-US" sz="2400" i="1" u="sng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r-FR" sz="2400" b="1">
              <a:solidFill>
                <a:srgbClr val="2900BF"/>
              </a:solidFill>
              <a:latin typeface="Poppins"/>
              <a:cs typeface="Poppins"/>
            </a:endParaRPr>
          </a:p>
        </p:txBody>
      </p:sp>
      <p:pic>
        <p:nvPicPr>
          <p:cNvPr id="3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CAFFA78-7489-4113-CAE6-C04C9A099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53" y="5762802"/>
            <a:ext cx="6128287" cy="4135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C85871-2424-76E3-9CDA-F89ED8D41FF3}"/>
              </a:ext>
            </a:extLst>
          </p:cNvPr>
          <p:cNvSpPr/>
          <p:nvPr/>
        </p:nvSpPr>
        <p:spPr>
          <a:xfrm>
            <a:off x="2344271" y="9318722"/>
            <a:ext cx="4571816" cy="5836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29C3D2D-5AAC-B575-F407-61A00B88596C}"/>
              </a:ext>
            </a:extLst>
          </p:cNvPr>
          <p:cNvCxnSpPr/>
          <p:nvPr/>
        </p:nvCxnSpPr>
        <p:spPr>
          <a:xfrm flipH="1">
            <a:off x="6916105" y="8443251"/>
            <a:ext cx="583600" cy="1011671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D2670986-67E0-13DB-EBA0-E196E097A7CB}"/>
              </a:ext>
            </a:extLst>
          </p:cNvPr>
          <p:cNvSpPr txBox="1"/>
          <p:nvPr/>
        </p:nvSpPr>
        <p:spPr>
          <a:xfrm>
            <a:off x="7120251" y="6780595"/>
            <a:ext cx="2957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err="1">
                <a:cs typeface="Calibri"/>
              </a:rPr>
              <a:t>Fichier</a:t>
            </a:r>
            <a:r>
              <a:rPr lang="en-US" i="1">
                <a:cs typeface="Calibri"/>
              </a:rPr>
              <a:t> &gt; </a:t>
            </a:r>
            <a:r>
              <a:rPr lang="en-US" i="1" err="1">
                <a:cs typeface="Calibri"/>
              </a:rPr>
              <a:t>Enregistrer</a:t>
            </a:r>
            <a:r>
              <a:rPr lang="en-US" i="1">
                <a:cs typeface="Calibri"/>
              </a:rPr>
              <a:t> sous</a:t>
            </a:r>
          </a:p>
          <a:p>
            <a:r>
              <a:rPr lang="en-US" i="1" err="1">
                <a:cs typeface="Calibri"/>
              </a:rPr>
              <a:t>puis</a:t>
            </a:r>
            <a:r>
              <a:rPr lang="en-US" i="1">
                <a:cs typeface="Calibri"/>
              </a:rPr>
              <a:t> </a:t>
            </a:r>
            <a:r>
              <a:rPr lang="en-US" i="1" err="1">
                <a:cs typeface="Calibri"/>
              </a:rPr>
              <a:t>Télécharger</a:t>
            </a:r>
            <a:r>
              <a:rPr lang="en-US" i="1">
                <a:cs typeface="Calibri"/>
              </a:rPr>
              <a:t> </a:t>
            </a:r>
            <a:r>
              <a:rPr lang="en-US" i="1" err="1">
                <a:cs typeface="Calibri"/>
              </a:rPr>
              <a:t>en</a:t>
            </a:r>
            <a:r>
              <a:rPr lang="en-US" i="1">
                <a:cs typeface="Calibri"/>
              </a:rPr>
              <a:t> tant </a:t>
            </a:r>
            <a:r>
              <a:rPr lang="en-US" i="1" err="1">
                <a:cs typeface="Calibri"/>
              </a:rPr>
              <a:t>qu'images</a:t>
            </a:r>
            <a:r>
              <a:rPr lang="en-US" i="1">
                <a:cs typeface="Calibri"/>
              </a:rPr>
              <a:t>, </a:t>
            </a:r>
            <a:r>
              <a:rPr lang="en-US" i="1" err="1">
                <a:cs typeface="Calibri"/>
              </a:rPr>
              <a:t>afin</a:t>
            </a:r>
            <a:r>
              <a:rPr lang="en-US" i="1">
                <a:cs typeface="Calibri"/>
              </a:rPr>
              <a:t> </a:t>
            </a:r>
            <a:r>
              <a:rPr lang="en-US" i="1" err="1">
                <a:cs typeface="Calibri"/>
              </a:rPr>
              <a:t>d'accéder</a:t>
            </a:r>
            <a:r>
              <a:rPr lang="en-US" i="1">
                <a:cs typeface="Calibri"/>
              </a:rPr>
              <a:t> à un dossier zip. Il </a:t>
            </a:r>
            <a:r>
              <a:rPr lang="en-US" i="1" err="1">
                <a:cs typeface="Calibri"/>
              </a:rPr>
              <a:t>n’y</a:t>
            </a:r>
            <a:r>
              <a:rPr lang="en-US" i="1">
                <a:cs typeface="Calibri"/>
              </a:rPr>
              <a:t> a plus </a:t>
            </a:r>
            <a:r>
              <a:rPr lang="en-US" i="1" err="1">
                <a:cs typeface="Calibri"/>
              </a:rPr>
              <a:t>qu’à</a:t>
            </a:r>
            <a:r>
              <a:rPr lang="en-US" i="1">
                <a:cs typeface="Calibri"/>
              </a:rPr>
              <a:t> poster </a:t>
            </a:r>
            <a:r>
              <a:rPr lang="en-US" i="1">
                <a:cs typeface="Calibri"/>
                <a:sym typeface="Wingdings" pitchFamily="2" charset="2"/>
              </a:rPr>
              <a:t> </a:t>
            </a:r>
            <a:endParaRPr lang="en-US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00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51A997F7-E6E6-BE9B-79A7-6CEE273210DF}"/>
              </a:ext>
            </a:extLst>
          </p:cNvPr>
          <p:cNvSpPr txBox="1"/>
          <p:nvPr/>
        </p:nvSpPr>
        <p:spPr>
          <a:xfrm>
            <a:off x="574430" y="2514957"/>
            <a:ext cx="8928589" cy="3323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US" sz="2400" b="1"/>
              <a:t>CREATION n°1</a:t>
            </a:r>
          </a:p>
          <a:p>
            <a:pPr algn="ctr"/>
            <a:endParaRPr lang="fr-US" sz="2400">
              <a:cs typeface="Calibri"/>
            </a:endParaRPr>
          </a:p>
          <a:p>
            <a:pPr algn="ctr"/>
            <a:endParaRPr lang="fr-FR" sz="2400"/>
          </a:p>
          <a:p>
            <a:pPr algn="ctr"/>
            <a:r>
              <a:rPr lang="fr-FR" sz="2400"/>
              <a:t>Texte de la légende qui accompagne les 3 images </a:t>
            </a:r>
            <a:r>
              <a:rPr lang="fr-US" sz="2400"/>
              <a:t>: </a:t>
            </a:r>
            <a:endParaRPr lang="fr-US" sz="2400">
              <a:cs typeface="Calibri"/>
            </a:endParaRPr>
          </a:p>
          <a:p>
            <a:pPr algn="ctr"/>
            <a:endParaRPr lang="fr-FR" sz="240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r>
              <a:rPr lang="fr-FR" sz="18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Les #VeryWoodMetiers n’auront plus aucun secret pour vous si vous participez à notre Journée </a:t>
            </a:r>
            <a:r>
              <a:rPr lang="fr-FR" b="1" kern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Portes Ouvertes</a:t>
            </a:r>
            <a:r>
              <a:rPr lang="fr-FR" sz="18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. RDV le </a:t>
            </a:r>
            <a:r>
              <a:rPr lang="fr-FR" sz="2400" b="1" kern="0">
                <a:solidFill>
                  <a:srgbClr val="FFC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/à compléter/ </a:t>
            </a:r>
            <a:r>
              <a:rPr lang="fr-FR" sz="18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octobre !</a:t>
            </a:r>
            <a:r>
              <a:rPr lang="fr-FR" b="1" kern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fr-US" sz="1800" kern="100">
              <a:effectLst/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Et pour découvrir le programme des animations, c’est ici</a:t>
            </a:r>
            <a:r>
              <a:rPr lang="fr-FR" sz="1800">
                <a:solidFill>
                  <a:srgbClr val="21212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fr-FR" sz="1800" b="1">
                <a:solidFill>
                  <a:srgbClr val="000000"/>
                </a:solidFill>
                <a:effectLst/>
                <a:latin typeface="Apple Color Emoji"/>
                <a:ea typeface="Times New Roman" panose="02020603050405020304" pitchFamily="18" charset="0"/>
                <a:cs typeface="Apple Color Emoji" pitchFamily="2" charset="0"/>
              </a:rPr>
              <a:t>👉</a:t>
            </a:r>
            <a:r>
              <a:rPr lang="fr-FR" sz="1800" b="1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verywoodmetiers.fr</a:t>
            </a:r>
            <a:r>
              <a:rPr lang="fr-US" sz="2400"/>
              <a:t> </a:t>
            </a:r>
            <a:endParaRPr lang="fr-US" sz="2400">
              <a:cs typeface="Calibri"/>
            </a:endParaRPr>
          </a:p>
          <a:p>
            <a:pPr algn="ctr"/>
            <a:endParaRPr lang="fr-US" sz="2400"/>
          </a:p>
        </p:txBody>
      </p:sp>
    </p:spTree>
    <p:extLst>
      <p:ext uri="{BB962C8B-B14F-4D97-AF65-F5344CB8AC3E}">
        <p14:creationId xmlns:p14="http://schemas.microsoft.com/office/powerpoint/2010/main" val="85602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6F68534-BC72-197B-05E0-E124E410C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100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7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affiche, nuage, habits&#10;&#10;Description générée automatiquement">
            <a:extLst>
              <a:ext uri="{FF2B5EF4-FFF2-40B4-BE49-F238E27FC236}">
                <a16:creationId xmlns:a16="http://schemas.microsoft.com/office/drawing/2014/main" id="{7852666E-40CF-88F4-6E3E-9ECA682B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100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8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25E4AC60-5CB4-5217-D5E3-5C76AB28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1007745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48FC4BEB-A4D4-FD19-2C90-CF923BF97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81" y="5240241"/>
            <a:ext cx="7558088" cy="1160559"/>
          </a:xfrm>
        </p:spPr>
        <p:txBody>
          <a:bodyPr>
            <a:normAutofit/>
          </a:bodyPr>
          <a:lstStyle/>
          <a:p>
            <a:endParaRPr lang="fr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4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51A997F7-E6E6-BE9B-79A7-6CEE273210DF}"/>
              </a:ext>
            </a:extLst>
          </p:cNvPr>
          <p:cNvSpPr txBox="1"/>
          <p:nvPr/>
        </p:nvSpPr>
        <p:spPr>
          <a:xfrm>
            <a:off x="574430" y="2514957"/>
            <a:ext cx="8928589" cy="2893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US" sz="2400" b="1"/>
              <a:t>CREATION n°2</a:t>
            </a:r>
          </a:p>
          <a:p>
            <a:pPr algn="ctr"/>
            <a:endParaRPr lang="fr-US" sz="2400">
              <a:cs typeface="Calibri"/>
            </a:endParaRPr>
          </a:p>
          <a:p>
            <a:pPr algn="ctr"/>
            <a:endParaRPr lang="fr-US" sz="2000" i="1"/>
          </a:p>
          <a:p>
            <a:pPr algn="ctr"/>
            <a:r>
              <a:rPr lang="fr-FR" sz="2400"/>
              <a:t>Texte de la légende qui accompagne les 3 images </a:t>
            </a:r>
            <a:r>
              <a:rPr lang="fr-US" sz="2400"/>
              <a:t>: </a:t>
            </a:r>
            <a:endParaRPr lang="fr-US" sz="2400">
              <a:cs typeface="Calibri"/>
            </a:endParaRPr>
          </a:p>
          <a:p>
            <a:pPr algn="ctr"/>
            <a:endParaRPr lang="fr-FR" sz="240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r>
              <a:rPr lang="fr-FR" sz="18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Et si notre Journée </a:t>
            </a:r>
            <a:r>
              <a:rPr lang="fr-FR" b="1" kern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Portes</a:t>
            </a:r>
            <a:r>
              <a:rPr lang="fr-FR" sz="18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fr-FR" b="1" kern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Ouvertes</a:t>
            </a:r>
            <a:r>
              <a:rPr lang="fr-FR" sz="18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était l’occasion de jouer bonne fortune en </a:t>
            </a:r>
            <a:r>
              <a:rPr lang="fr-FR" b="1" kern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rejoignant </a:t>
            </a:r>
            <a:r>
              <a:rPr lang="fr-FR" sz="18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les #VeryWoodMetiers ? RDV le </a:t>
            </a:r>
            <a:r>
              <a:rPr lang="fr-FR" sz="2400" b="1" kern="0">
                <a:solidFill>
                  <a:srgbClr val="FFC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/à compléter/</a:t>
            </a:r>
            <a:r>
              <a:rPr lang="fr-FR" sz="24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fr-FR" sz="1800" b="1" kern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octobre !</a:t>
            </a:r>
            <a:r>
              <a:rPr lang="fr-FR" b="1" kern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fr-US" sz="1800" kern="100">
              <a:effectLst/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Et pour découvrir le programme des animations, c’est ici</a:t>
            </a:r>
            <a:r>
              <a:rPr lang="fr-FR" sz="1800">
                <a:solidFill>
                  <a:srgbClr val="21212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fr-FR" sz="1800" b="1">
                <a:solidFill>
                  <a:srgbClr val="000000"/>
                </a:solidFill>
                <a:effectLst/>
                <a:latin typeface="Apple Color Emoji"/>
                <a:ea typeface="Times New Roman" panose="02020603050405020304" pitchFamily="18" charset="0"/>
                <a:cs typeface="Apple Color Emoji" pitchFamily="2" charset="0"/>
              </a:rPr>
              <a:t>👉</a:t>
            </a:r>
            <a:r>
              <a:rPr lang="fr-FR" sz="1800" b="1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verywoodmetiers.fr</a:t>
            </a:r>
            <a:r>
              <a:rPr lang="fr-US" sz="2400"/>
              <a:t> </a:t>
            </a:r>
            <a:endParaRPr lang="fr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78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olice, Bleu électrique, Graphique&#10;&#10;Description générée automatiquement">
            <a:extLst>
              <a:ext uri="{FF2B5EF4-FFF2-40B4-BE49-F238E27FC236}">
                <a16:creationId xmlns:a16="http://schemas.microsoft.com/office/drawing/2014/main" id="{4D47FE6E-CDF0-748D-1DA5-FD38FEFF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100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1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habits, texte, capture d’écran, Visage humain&#10;&#10;Description générée automatiquement">
            <a:extLst>
              <a:ext uri="{FF2B5EF4-FFF2-40B4-BE49-F238E27FC236}">
                <a16:creationId xmlns:a16="http://schemas.microsoft.com/office/drawing/2014/main" id="{B7F25C50-750A-75DC-0FE4-35F803306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100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321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924D391DAE245928DC698B1979D70" ma:contentTypeVersion="15" ma:contentTypeDescription="Crée un document." ma:contentTypeScope="" ma:versionID="97fda62704540f420471f24d7beb368a">
  <xsd:schema xmlns:xsd="http://www.w3.org/2001/XMLSchema" xmlns:xs="http://www.w3.org/2001/XMLSchema" xmlns:p="http://schemas.microsoft.com/office/2006/metadata/properties" xmlns:ns2="519834a1-cc15-44d6-961a-28682770e147" xmlns:ns3="4b1cf545-6859-46e3-9981-6008e6477e38" targetNamespace="http://schemas.microsoft.com/office/2006/metadata/properties" ma:root="true" ma:fieldsID="8d770caa3bb70ccaa664f5fd63592bfa" ns2:_="" ns3:_="">
    <xsd:import namespace="519834a1-cc15-44d6-961a-28682770e147"/>
    <xsd:import namespace="4b1cf545-6859-46e3-9981-6008e6477e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834a1-cc15-44d6-961a-28682770e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5779652b-6122-45d8-ad79-38dfaf214d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cf545-6859-46e3-9981-6008e6477e3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f6d517b-a25e-422d-a2e8-f57a2371ba3f}" ma:internalName="TaxCatchAll" ma:showField="CatchAllData" ma:web="4b1cf545-6859-46e3-9981-6008e6477e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1cf545-6859-46e3-9981-6008e6477e38" xsi:nil="true"/>
    <lcf76f155ced4ddcb4097134ff3c332f xmlns="519834a1-cc15-44d6-961a-28682770e14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B3CAF7-8CB9-4D69-A0DD-D93BC8E2E7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9834a1-cc15-44d6-961a-28682770e147"/>
    <ds:schemaRef ds:uri="4b1cf545-6859-46e3-9981-6008e6477e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F679C2-D26C-4988-A8C7-3231FEA665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19AE39-386F-4917-8596-0429E06B51DF}">
  <ds:schemaRefs>
    <ds:schemaRef ds:uri="4b1cf545-6859-46e3-9981-6008e6477e38"/>
    <ds:schemaRef ds:uri="519834a1-cc15-44d6-961a-28682770e14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326</Words>
  <Application>Microsoft Office PowerPoint</Application>
  <PresentationFormat>Personnalisé</PresentationFormat>
  <Paragraphs>41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Stéphanie ALVES</dc:creator>
  <cp:lastModifiedBy>Camille LAINE</cp:lastModifiedBy>
  <cp:revision>5</cp:revision>
  <dcterms:created xsi:type="dcterms:W3CDTF">2023-07-10T12:43:47Z</dcterms:created>
  <dcterms:modified xsi:type="dcterms:W3CDTF">2024-07-11T12:56:32Z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0x01010037D924D391DAE245928DC698B1979D70</vt:lpwstr>
  </property>
  <property fmtid="{D5CDD505-2E9C-101B-9397-08002B2CF9AE}" pid="3" name="MediaServiceImageTags">
    <vt:lpwstr/>
  </property>
</Properties>
</file>